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15" autoAdjust="0"/>
  </p:normalViewPr>
  <p:slideViewPr>
    <p:cSldViewPr>
      <p:cViewPr>
        <p:scale>
          <a:sx n="77" d="100"/>
          <a:sy n="77" d="100"/>
        </p:scale>
        <p:origin x="-30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9860-2489-4166-BD87-BB4D0425A48F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6515B0-CD84-4C16-B7AE-9F19E164E7D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9860-2489-4166-BD87-BB4D0425A48F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15B0-CD84-4C16-B7AE-9F19E164E7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9860-2489-4166-BD87-BB4D0425A48F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15B0-CD84-4C16-B7AE-9F19E164E7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9860-2489-4166-BD87-BB4D0425A48F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15B0-CD84-4C16-B7AE-9F19E164E7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9860-2489-4166-BD87-BB4D0425A48F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15B0-CD84-4C16-B7AE-9F19E164E7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9860-2489-4166-BD87-BB4D0425A48F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15B0-CD84-4C16-B7AE-9F19E164E7D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9860-2489-4166-BD87-BB4D0425A48F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15B0-CD84-4C16-B7AE-9F19E164E7D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9860-2489-4166-BD87-BB4D0425A48F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15B0-CD84-4C16-B7AE-9F19E164E7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9860-2489-4166-BD87-BB4D0425A48F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15B0-CD84-4C16-B7AE-9F19E164E7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9860-2489-4166-BD87-BB4D0425A48F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15B0-CD84-4C16-B7AE-9F19E164E7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19860-2489-4166-BD87-BB4D0425A48F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515B0-CD84-4C16-B7AE-9F19E164E7D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6B19860-2489-4166-BD87-BB4D0425A48F}" type="datetimeFigureOut">
              <a:rPr lang="en-GB" smtClean="0"/>
              <a:t>21/04/2017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26515B0-CD84-4C16-B7AE-9F19E164E7D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lassic Mickey M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76544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Quiz 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n Disney’s characters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6400800" cy="175260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By Aayan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18954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43651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 action="ppaction://hlinksldjump"/>
              </a:rPr>
              <a:t>Try again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652120" y="43651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 action="ppaction://hlinksldjump"/>
              </a:rPr>
              <a:t>Continue Quiz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928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2953512" cy="2176272"/>
          </a:xfrm>
        </p:spPr>
        <p:txBody>
          <a:bodyPr/>
          <a:lstStyle/>
          <a:p>
            <a:r>
              <a:rPr lang="en-GB" dirty="0" smtClean="0"/>
              <a:t>Who is it?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552" y="2708920"/>
            <a:ext cx="3456384" cy="403244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Is it …</a:t>
            </a:r>
          </a:p>
          <a:p>
            <a:r>
              <a:rPr lang="en-GB" sz="3600" dirty="0" smtClean="0">
                <a:hlinkClick r:id="rId2" action="ppaction://hlinksldjump"/>
              </a:rPr>
              <a:t>A: Fin</a:t>
            </a:r>
            <a:endParaRPr lang="en-GB" sz="3600" dirty="0" smtClean="0"/>
          </a:p>
          <a:p>
            <a:r>
              <a:rPr lang="en-GB" sz="3600" dirty="0" smtClean="0">
                <a:hlinkClick r:id="rId3" action="ppaction://hlinksldjump"/>
              </a:rPr>
              <a:t>B: Timothy Q M</a:t>
            </a:r>
            <a:endParaRPr lang="en-GB" sz="3600" dirty="0" smtClean="0"/>
          </a:p>
          <a:p>
            <a:r>
              <a:rPr lang="en-GB" sz="3600" dirty="0" smtClean="0">
                <a:hlinkClick r:id="rId2" action="ppaction://hlinksldjump"/>
              </a:rPr>
              <a:t>C: Dumbo</a:t>
            </a:r>
            <a:endParaRPr lang="en-GB" sz="3600" dirty="0"/>
          </a:p>
        </p:txBody>
      </p:sp>
      <p:pic>
        <p:nvPicPr>
          <p:cNvPr id="6" name="Picture 2" descr="Image result for dumbo character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1" b="935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38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 "/>
          <p:cNvSpPr>
            <a:spLocks noChangeAspect="1" noChangeArrowheads="1"/>
          </p:cNvSpPr>
          <p:nvPr/>
        </p:nvSpPr>
        <p:spPr bwMode="auto">
          <a:xfrm>
            <a:off x="63500" y="-890588"/>
            <a:ext cx="18669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 "/>
          <p:cNvSpPr>
            <a:spLocks noChangeAspect="1" noChangeArrowheads="1"/>
          </p:cNvSpPr>
          <p:nvPr/>
        </p:nvSpPr>
        <p:spPr bwMode="auto">
          <a:xfrm>
            <a:off x="215900" y="-738188"/>
            <a:ext cx="18669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 descr="Image result for thumbs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4824"/>
            <a:ext cx="2857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501317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Well done                                       </a:t>
            </a:r>
            <a:r>
              <a:rPr lang="en-GB" dirty="0">
                <a:hlinkClick r:id="rId3" action="ppaction://hlinksldjump"/>
              </a:rPr>
              <a:t>C</a:t>
            </a:r>
            <a:r>
              <a:rPr lang="en-GB" dirty="0" smtClean="0">
                <a:hlinkClick r:id="rId3" action="ppaction://hlinksldjump"/>
              </a:rPr>
              <a:t>ontinue Test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64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18954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43651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 action="ppaction://hlinksldjump"/>
              </a:rPr>
              <a:t>T</a:t>
            </a:r>
            <a:r>
              <a:rPr lang="en-GB" dirty="0" smtClean="0">
                <a:hlinkClick r:id="rId3" action="ppaction://hlinksldjump"/>
              </a:rPr>
              <a:t>ry again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652120" y="43651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 action="ppaction://hlinksldjump"/>
              </a:rPr>
              <a:t>Continue Quiz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19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2953512" cy="273630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Who is it ?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6" y="3212976"/>
            <a:ext cx="2953512" cy="352839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Is it…</a:t>
            </a:r>
          </a:p>
          <a:p>
            <a:r>
              <a:rPr lang="en-GB" sz="3600" dirty="0" smtClean="0">
                <a:hlinkClick r:id="rId2" action="ppaction://hlinksldjump"/>
              </a:rPr>
              <a:t>A: Dory</a:t>
            </a:r>
            <a:endParaRPr lang="en-GB" sz="3600" dirty="0" smtClean="0"/>
          </a:p>
          <a:p>
            <a:r>
              <a:rPr lang="en-GB" sz="3600" dirty="0" smtClean="0">
                <a:hlinkClick r:id="rId2" action="ppaction://hlinksldjump"/>
              </a:rPr>
              <a:t>B: Mr Stork</a:t>
            </a:r>
            <a:endParaRPr lang="en-GB" sz="3600" dirty="0" smtClean="0"/>
          </a:p>
          <a:p>
            <a:r>
              <a:rPr lang="en-GB" sz="3600" dirty="0" smtClean="0">
                <a:hlinkClick r:id="rId3" action="ppaction://hlinksldjump"/>
              </a:rPr>
              <a:t>C: Bailey</a:t>
            </a:r>
            <a:endParaRPr lang="en-GB" sz="3600" dirty="0" smtClean="0"/>
          </a:p>
        </p:txBody>
      </p:sp>
      <p:pic>
        <p:nvPicPr>
          <p:cNvPr id="1026" name="Picture 2" descr="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8" r="1582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70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 "/>
          <p:cNvSpPr>
            <a:spLocks noChangeAspect="1" noChangeArrowheads="1"/>
          </p:cNvSpPr>
          <p:nvPr/>
        </p:nvSpPr>
        <p:spPr bwMode="auto">
          <a:xfrm>
            <a:off x="63500" y="-890588"/>
            <a:ext cx="18669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 "/>
          <p:cNvSpPr>
            <a:spLocks noChangeAspect="1" noChangeArrowheads="1"/>
          </p:cNvSpPr>
          <p:nvPr/>
        </p:nvSpPr>
        <p:spPr bwMode="auto">
          <a:xfrm>
            <a:off x="215900" y="-738188"/>
            <a:ext cx="18669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 descr="Image result for thumbs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4824"/>
            <a:ext cx="2857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501317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Well done                                       </a:t>
            </a:r>
            <a:r>
              <a:rPr lang="en-GB" dirty="0">
                <a:hlinkClick r:id="rId3" action="ppaction://hlinksldjump"/>
              </a:rPr>
              <a:t>C</a:t>
            </a:r>
            <a:r>
              <a:rPr lang="en-GB" dirty="0" smtClean="0">
                <a:hlinkClick r:id="rId3" action="ppaction://hlinksldjump"/>
              </a:rPr>
              <a:t>ontinue Test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562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18954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436510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 action="ppaction://hlinksldjump"/>
              </a:rPr>
              <a:t>T</a:t>
            </a:r>
            <a:r>
              <a:rPr lang="en-GB" dirty="0" smtClean="0">
                <a:hlinkClick r:id="rId3" action="ppaction://hlinksldjump"/>
              </a:rPr>
              <a:t>ry again</a:t>
            </a:r>
            <a:r>
              <a:rPr lang="en-GB" dirty="0" smtClean="0"/>
              <a:t>					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652120" y="4318937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 action="ppaction://hlinksldjump"/>
              </a:rPr>
              <a:t>Continue Quiz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8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1268760"/>
            <a:ext cx="2950936" cy="2088232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Who is it?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1772816"/>
            <a:ext cx="5292080" cy="447661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sz="3600" dirty="0" smtClean="0"/>
              <a:t>I am a Cross Country coach. My role was played by Kevin Costner in a movie ‘McFarland, USA’. Who am I ?</a:t>
            </a:r>
            <a:endParaRPr lang="en-GB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140968"/>
            <a:ext cx="4752528" cy="2893459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Is It…</a:t>
            </a:r>
          </a:p>
          <a:p>
            <a:r>
              <a:rPr lang="en-GB" sz="3600" dirty="0" smtClean="0"/>
              <a:t>A: </a:t>
            </a:r>
            <a:r>
              <a:rPr lang="en-GB" sz="3600" dirty="0" smtClean="0">
                <a:hlinkClick r:id="rId2" action="ppaction://hlinksldjump"/>
              </a:rPr>
              <a:t>Tow Mater</a:t>
            </a:r>
            <a:endParaRPr lang="en-GB" sz="3600" dirty="0" smtClean="0"/>
          </a:p>
          <a:p>
            <a:r>
              <a:rPr lang="en-GB" sz="3600" dirty="0" smtClean="0"/>
              <a:t>B: </a:t>
            </a:r>
            <a:r>
              <a:rPr lang="en-GB" sz="3600" dirty="0" smtClean="0">
                <a:hlinkClick r:id="rId3" action="ppaction://hlinksldjump"/>
              </a:rPr>
              <a:t>Jim Wite</a:t>
            </a:r>
            <a:endParaRPr lang="en-GB" sz="3600" dirty="0" smtClean="0"/>
          </a:p>
          <a:p>
            <a:r>
              <a:rPr lang="en-GB" sz="3600" dirty="0" smtClean="0"/>
              <a:t>C: </a:t>
            </a:r>
            <a:r>
              <a:rPr lang="en-GB" sz="3600" dirty="0" smtClean="0">
                <a:hlinkClick r:id="rId2" action="ppaction://hlinksldjump"/>
              </a:rPr>
              <a:t>Dusty Crop hopper</a:t>
            </a:r>
            <a:endParaRPr lang="en-GB" sz="3600" dirty="0"/>
          </a:p>
        </p:txBody>
      </p:sp>
      <p:pic>
        <p:nvPicPr>
          <p:cNvPr id="1026" name="Picture 2" descr="Image result for McFarland USA Kevin Cost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97" y="0"/>
            <a:ext cx="8784976" cy="252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97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 "/>
          <p:cNvSpPr>
            <a:spLocks noChangeAspect="1" noChangeArrowheads="1"/>
          </p:cNvSpPr>
          <p:nvPr/>
        </p:nvSpPr>
        <p:spPr bwMode="auto">
          <a:xfrm>
            <a:off x="63500" y="-890588"/>
            <a:ext cx="18669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 "/>
          <p:cNvSpPr>
            <a:spLocks noChangeAspect="1" noChangeArrowheads="1"/>
          </p:cNvSpPr>
          <p:nvPr/>
        </p:nvSpPr>
        <p:spPr bwMode="auto">
          <a:xfrm>
            <a:off x="215900" y="-738188"/>
            <a:ext cx="18669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 descr="Image result for thumbs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4824"/>
            <a:ext cx="2857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501317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Well done                                       </a:t>
            </a:r>
            <a:r>
              <a:rPr lang="en-GB" dirty="0">
                <a:hlinkClick r:id="rId3" action="ppaction://hlinksldjump"/>
              </a:rPr>
              <a:t>C</a:t>
            </a:r>
            <a:r>
              <a:rPr lang="en-GB" dirty="0" smtClean="0">
                <a:hlinkClick r:id="rId3" action="ppaction://hlinksldjump"/>
              </a:rPr>
              <a:t>ontinue Test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48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18954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436510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 action="ppaction://hlinksldjump"/>
              </a:rPr>
              <a:t>T</a:t>
            </a:r>
            <a:r>
              <a:rPr lang="en-GB" dirty="0" smtClean="0">
                <a:hlinkClick r:id="rId3" action="ppaction://hlinksldjump"/>
              </a:rPr>
              <a:t>ry again</a:t>
            </a:r>
            <a:r>
              <a:rPr lang="en-GB" dirty="0" smtClean="0"/>
              <a:t>					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652120" y="43651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 action="ppaction://hlinksldjump"/>
              </a:rPr>
              <a:t>Continue Test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79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2953512" cy="217627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Who is it?</a:t>
            </a:r>
            <a:endParaRPr lang="en-GB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9592" y="2852936"/>
            <a:ext cx="2953512" cy="3312368"/>
          </a:xfrm>
        </p:spPr>
        <p:txBody>
          <a:bodyPr>
            <a:normAutofit/>
          </a:bodyPr>
          <a:lstStyle/>
          <a:p>
            <a:r>
              <a:rPr lang="en-GB" sz="2800" dirty="0" smtClean="0"/>
              <a:t>Is it …</a:t>
            </a:r>
          </a:p>
          <a:p>
            <a:r>
              <a:rPr lang="en-GB" sz="3200" dirty="0">
                <a:hlinkClick r:id="rId2" action="ppaction://hlinksldjump"/>
              </a:rPr>
              <a:t>A: </a:t>
            </a:r>
            <a:r>
              <a:rPr lang="en-GB" sz="2800" dirty="0" smtClean="0">
                <a:hlinkClick r:id="rId2" action="ppaction://hlinksldjump"/>
              </a:rPr>
              <a:t>Doc</a:t>
            </a:r>
            <a:endParaRPr lang="en-GB" sz="2800" dirty="0" smtClean="0"/>
          </a:p>
          <a:p>
            <a:r>
              <a:rPr lang="en-GB" sz="2800" dirty="0" smtClean="0">
                <a:hlinkClick r:id="rId2" action="ppaction://hlinksldjump"/>
              </a:rPr>
              <a:t>B: Pocahontas</a:t>
            </a:r>
            <a:endParaRPr lang="en-GB" sz="2800" dirty="0" smtClean="0"/>
          </a:p>
          <a:p>
            <a:r>
              <a:rPr lang="en-GB" sz="2800" dirty="0" smtClean="0">
                <a:hlinkClick r:id="rId3" action="ppaction://hlinksldjump"/>
              </a:rPr>
              <a:t>C: Sneezy</a:t>
            </a:r>
            <a:endParaRPr lang="en-GB" sz="2800" dirty="0"/>
          </a:p>
        </p:txBody>
      </p:sp>
      <p:pic>
        <p:nvPicPr>
          <p:cNvPr id="2050" name="Picture 2" descr="http://static4.wikia.nocookie.net/__cb20120714020719/disney/images/d/d6/15.p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" r="626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71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is it?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984" y="2373637"/>
            <a:ext cx="4567888" cy="447661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 am a professional baseball pitcher. My role was played by Suraj Sharma in the movie ‘Million Dollar Arm’. Who am I?</a:t>
            </a:r>
            <a:endParaRPr lang="en-GB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4068517"/>
            <a:ext cx="3384376" cy="2796905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Is It …</a:t>
            </a:r>
          </a:p>
          <a:p>
            <a:r>
              <a:rPr lang="en-GB" sz="3600" dirty="0" smtClean="0"/>
              <a:t>A: </a:t>
            </a:r>
            <a:r>
              <a:rPr lang="en-GB" sz="3600" dirty="0" smtClean="0">
                <a:hlinkClick r:id="rId2" action="ppaction://hlinksldjump"/>
              </a:rPr>
              <a:t>Riku</a:t>
            </a:r>
            <a:endParaRPr lang="en-GB" sz="3600" dirty="0" smtClean="0"/>
          </a:p>
          <a:p>
            <a:r>
              <a:rPr lang="en-GB" sz="3600" dirty="0" smtClean="0"/>
              <a:t>B: </a:t>
            </a:r>
            <a:r>
              <a:rPr lang="en-GB" sz="3600" dirty="0" smtClean="0">
                <a:hlinkClick r:id="rId3" action="ppaction://hlinksldjump"/>
              </a:rPr>
              <a:t>Coach Wite</a:t>
            </a:r>
            <a:endParaRPr lang="en-GB" sz="3600" dirty="0" smtClean="0"/>
          </a:p>
          <a:p>
            <a:r>
              <a:rPr lang="en-GB" sz="3600" dirty="0" smtClean="0"/>
              <a:t>C: </a:t>
            </a:r>
            <a:r>
              <a:rPr lang="en-GB" sz="3600" dirty="0" smtClean="0">
                <a:hlinkClick r:id="rId3" action="ppaction://hlinksldjump"/>
              </a:rPr>
              <a:t>Madhur</a:t>
            </a:r>
            <a:endParaRPr lang="en-GB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52519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40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 "/>
          <p:cNvSpPr>
            <a:spLocks noChangeAspect="1" noChangeArrowheads="1"/>
          </p:cNvSpPr>
          <p:nvPr/>
        </p:nvSpPr>
        <p:spPr bwMode="auto">
          <a:xfrm>
            <a:off x="63500" y="-890588"/>
            <a:ext cx="18669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 "/>
          <p:cNvSpPr>
            <a:spLocks noChangeAspect="1" noChangeArrowheads="1"/>
          </p:cNvSpPr>
          <p:nvPr/>
        </p:nvSpPr>
        <p:spPr bwMode="auto">
          <a:xfrm>
            <a:off x="215900" y="-738188"/>
            <a:ext cx="18669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 descr="Image result for thumbs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4824"/>
            <a:ext cx="2857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501317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Well done                            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93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18954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4365104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 action="ppaction://hlinksldjump"/>
              </a:rPr>
              <a:t>T</a:t>
            </a:r>
            <a:r>
              <a:rPr lang="en-GB" dirty="0" smtClean="0">
                <a:hlinkClick r:id="rId3" action="ppaction://hlinksldjump"/>
              </a:rPr>
              <a:t>ry again</a:t>
            </a:r>
            <a:r>
              <a:rPr lang="en-GB" dirty="0" smtClean="0"/>
              <a:t>			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742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315200" cy="5616624"/>
          </a:xfrm>
        </p:spPr>
        <p:txBody>
          <a:bodyPr>
            <a:normAutofit/>
          </a:bodyPr>
          <a:lstStyle/>
          <a:p>
            <a:pPr algn="ctr"/>
            <a:r>
              <a:rPr lang="en-GB" sz="7200" dirty="0" smtClean="0"/>
              <a:t>Thanks For Playing!</a:t>
            </a:r>
            <a:endParaRPr lang="en-GB" sz="7200" dirty="0"/>
          </a:p>
        </p:txBody>
      </p:sp>
    </p:spTree>
    <p:extLst>
      <p:ext uri="{BB962C8B-B14F-4D97-AF65-F5344CB8AC3E}">
        <p14:creationId xmlns:p14="http://schemas.microsoft.com/office/powerpoint/2010/main" val="157635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 "/>
          <p:cNvSpPr>
            <a:spLocks noChangeAspect="1" noChangeArrowheads="1"/>
          </p:cNvSpPr>
          <p:nvPr/>
        </p:nvSpPr>
        <p:spPr bwMode="auto">
          <a:xfrm>
            <a:off x="63500" y="-890588"/>
            <a:ext cx="18669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 "/>
          <p:cNvSpPr>
            <a:spLocks noChangeAspect="1" noChangeArrowheads="1"/>
          </p:cNvSpPr>
          <p:nvPr/>
        </p:nvSpPr>
        <p:spPr bwMode="auto">
          <a:xfrm>
            <a:off x="215900" y="-738188"/>
            <a:ext cx="18669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 descr="Image result for thumbs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4824"/>
            <a:ext cx="2857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501317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Well done                                        </a:t>
            </a:r>
            <a:r>
              <a:rPr lang="en-GB" dirty="0" smtClean="0">
                <a:hlinkClick r:id="rId3" action="ppaction://hlinksldjump"/>
              </a:rPr>
              <a:t>Continue Test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27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18954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43651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 action="ppaction://hlinksldjump"/>
              </a:rPr>
              <a:t>Try again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652120" y="43651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 action="ppaction://hlinksldjump"/>
              </a:rPr>
              <a:t>Continue Quiz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218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2953512" cy="2176272"/>
          </a:xfrm>
        </p:spPr>
        <p:txBody>
          <a:bodyPr/>
          <a:lstStyle/>
          <a:p>
            <a:r>
              <a:rPr lang="en-GB" dirty="0" smtClean="0"/>
              <a:t>Who is it 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76" y="2780928"/>
            <a:ext cx="2953512" cy="396044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Is it …</a:t>
            </a:r>
          </a:p>
          <a:p>
            <a:r>
              <a:rPr lang="en-GB" sz="3200" dirty="0" smtClean="0"/>
              <a:t>A: </a:t>
            </a:r>
            <a:r>
              <a:rPr lang="en-GB" sz="3200" dirty="0" smtClean="0">
                <a:hlinkClick r:id="rId2" action="ppaction://hlinksldjump"/>
              </a:rPr>
              <a:t>Mushu</a:t>
            </a:r>
            <a:endParaRPr lang="en-GB" sz="3200" dirty="0" smtClean="0"/>
          </a:p>
          <a:p>
            <a:r>
              <a:rPr lang="en-GB" sz="3200" dirty="0" smtClean="0"/>
              <a:t>B: </a:t>
            </a:r>
            <a:r>
              <a:rPr lang="en-GB" sz="3200" dirty="0" smtClean="0">
                <a:hlinkClick r:id="rId3" action="ppaction://hlinksldjump"/>
              </a:rPr>
              <a:t>Goofy</a:t>
            </a:r>
            <a:endParaRPr lang="en-GB" sz="3200" dirty="0" smtClean="0"/>
          </a:p>
          <a:p>
            <a:r>
              <a:rPr lang="en-GB" sz="3200" dirty="0" smtClean="0"/>
              <a:t>C: </a:t>
            </a:r>
            <a:r>
              <a:rPr lang="en-GB" sz="3200" dirty="0" smtClean="0">
                <a:hlinkClick r:id="rId3" action="ppaction://hlinksldjump"/>
              </a:rPr>
              <a:t>Scrooch</a:t>
            </a:r>
            <a:endParaRPr lang="en-GB" sz="3200" dirty="0"/>
          </a:p>
        </p:txBody>
      </p:sp>
      <p:pic>
        <p:nvPicPr>
          <p:cNvPr id="5122" name="Picture 2" descr="Image result for Mulan (1998) characters mushu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9" r="1433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96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 "/>
          <p:cNvSpPr>
            <a:spLocks noChangeAspect="1" noChangeArrowheads="1"/>
          </p:cNvSpPr>
          <p:nvPr/>
        </p:nvSpPr>
        <p:spPr bwMode="auto">
          <a:xfrm>
            <a:off x="63500" y="-890588"/>
            <a:ext cx="18669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 "/>
          <p:cNvSpPr>
            <a:spLocks noChangeAspect="1" noChangeArrowheads="1"/>
          </p:cNvSpPr>
          <p:nvPr/>
        </p:nvSpPr>
        <p:spPr bwMode="auto">
          <a:xfrm>
            <a:off x="215900" y="-738188"/>
            <a:ext cx="18669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 descr="Image result for thumbs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4824"/>
            <a:ext cx="2857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501317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Well done                                        </a:t>
            </a:r>
            <a:r>
              <a:rPr lang="en-GB" dirty="0" smtClean="0">
                <a:hlinkClick r:id="rId3" action="ppaction://hlinksldjump"/>
              </a:rPr>
              <a:t>Continue Test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84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18954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43651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 action="ppaction://hlinksldjump"/>
              </a:rPr>
              <a:t>Try again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652120" y="43651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4" action="ppaction://hlinksldjump"/>
              </a:rPr>
              <a:t>Continue Quiz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90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2953512" cy="2176272"/>
          </a:xfrm>
        </p:spPr>
        <p:txBody>
          <a:bodyPr/>
          <a:lstStyle/>
          <a:p>
            <a:r>
              <a:rPr lang="en-GB" dirty="0" smtClean="0"/>
              <a:t>Who is it ?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84" y="2636912"/>
            <a:ext cx="2953512" cy="388843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Is it … </a:t>
            </a:r>
          </a:p>
          <a:p>
            <a:r>
              <a:rPr lang="en-GB" sz="3200" dirty="0" smtClean="0"/>
              <a:t>A: </a:t>
            </a:r>
            <a:r>
              <a:rPr lang="en-GB" sz="3200" dirty="0" smtClean="0">
                <a:hlinkClick r:id="rId2" action="ppaction://hlinksldjump"/>
              </a:rPr>
              <a:t>Holly</a:t>
            </a:r>
            <a:r>
              <a:rPr lang="en-GB" sz="3200" dirty="0" smtClean="0"/>
              <a:t> </a:t>
            </a:r>
          </a:p>
          <a:p>
            <a:r>
              <a:rPr lang="en-GB" sz="3200" dirty="0" smtClean="0"/>
              <a:t>B: </a:t>
            </a:r>
            <a:r>
              <a:rPr lang="en-GB" sz="3200" dirty="0" smtClean="0">
                <a:hlinkClick r:id="rId3" action="ppaction://hlinksldjump"/>
              </a:rPr>
              <a:t>Mulan</a:t>
            </a:r>
            <a:endParaRPr lang="en-GB" sz="3200" dirty="0" smtClean="0"/>
          </a:p>
          <a:p>
            <a:r>
              <a:rPr lang="en-GB" sz="3200" dirty="0" smtClean="0"/>
              <a:t>C: </a:t>
            </a:r>
            <a:r>
              <a:rPr lang="en-GB" sz="3200" dirty="0" smtClean="0">
                <a:hlinkClick r:id="rId3" action="ppaction://hlinksldjump"/>
              </a:rPr>
              <a:t>Mowgli</a:t>
            </a:r>
            <a:endParaRPr lang="en-GB" sz="320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6150" name="Picture 6" descr="Image result for holly shiftwell c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58" y="2060848"/>
            <a:ext cx="491104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86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 "/>
          <p:cNvSpPr>
            <a:spLocks noChangeAspect="1" noChangeArrowheads="1"/>
          </p:cNvSpPr>
          <p:nvPr/>
        </p:nvSpPr>
        <p:spPr bwMode="auto">
          <a:xfrm>
            <a:off x="63500" y="-890588"/>
            <a:ext cx="18669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 "/>
          <p:cNvSpPr>
            <a:spLocks noChangeAspect="1" noChangeArrowheads="1"/>
          </p:cNvSpPr>
          <p:nvPr/>
        </p:nvSpPr>
        <p:spPr bwMode="auto">
          <a:xfrm>
            <a:off x="215900" y="-738188"/>
            <a:ext cx="18669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6" descr="Image result for thumbs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44824"/>
            <a:ext cx="28575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7824" y="501317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Well done                                        </a:t>
            </a:r>
            <a:r>
              <a:rPr lang="en-GB" dirty="0" smtClean="0">
                <a:hlinkClick r:id="rId3" action="ppaction://hlinksldjump"/>
              </a:rPr>
              <a:t>Continue Test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47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206</TotalTime>
  <Words>234</Words>
  <Application>Microsoft Office PowerPoint</Application>
  <PresentationFormat>On-screen Show (4:3)</PresentationFormat>
  <Paragraphs>60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Perspective</vt:lpstr>
      <vt:lpstr>Quiz on Disney’s characters</vt:lpstr>
      <vt:lpstr>Who is it?</vt:lpstr>
      <vt:lpstr>PowerPoint Presentation</vt:lpstr>
      <vt:lpstr>PowerPoint Presentation</vt:lpstr>
      <vt:lpstr>Who is it ?</vt:lpstr>
      <vt:lpstr>PowerPoint Presentation</vt:lpstr>
      <vt:lpstr>PowerPoint Presentation</vt:lpstr>
      <vt:lpstr>Who is it ?</vt:lpstr>
      <vt:lpstr>PowerPoint Presentation</vt:lpstr>
      <vt:lpstr>PowerPoint Presentation</vt:lpstr>
      <vt:lpstr>Who is it?</vt:lpstr>
      <vt:lpstr>PowerPoint Presentation</vt:lpstr>
      <vt:lpstr>PowerPoint Presentation</vt:lpstr>
      <vt:lpstr>Who is it ?</vt:lpstr>
      <vt:lpstr>PowerPoint Presentation</vt:lpstr>
      <vt:lpstr>PowerPoint Presentation</vt:lpstr>
      <vt:lpstr>Who is it?</vt:lpstr>
      <vt:lpstr>PowerPoint Presentation</vt:lpstr>
      <vt:lpstr>PowerPoint Presentation</vt:lpstr>
      <vt:lpstr>Who is it?</vt:lpstr>
      <vt:lpstr>PowerPoint Presentation</vt:lpstr>
      <vt:lpstr>PowerPoint Presentation</vt:lpstr>
      <vt:lpstr>Thanks For Playing!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AYAN</dc:creator>
  <cp:lastModifiedBy>Louise Martin</cp:lastModifiedBy>
  <cp:revision>30</cp:revision>
  <dcterms:created xsi:type="dcterms:W3CDTF">2017-03-31T14:44:11Z</dcterms:created>
  <dcterms:modified xsi:type="dcterms:W3CDTF">2017-04-21T07:25:41Z</dcterms:modified>
</cp:coreProperties>
</file>