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 snapToGrid="0" snapToObjects="1">
      <p:cViewPr>
        <p:scale>
          <a:sx n="150" d="100"/>
          <a:sy n="150" d="100"/>
        </p:scale>
        <p:origin x="2484" y="2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97DE72-B35C-1E48-BDA6-320EC14136B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ECDC49-CA42-5442-BCFA-91698B6E97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Maths Quiz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Noah Michaelides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is the area of a 8cm by 9cm rectangle?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067" y="3022600"/>
            <a:ext cx="2370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42733" y="3022600"/>
            <a:ext cx="187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72cm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6600"/>
                </a:solidFill>
              </a:rPr>
              <a:t>What is 3 quarters of 32?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000" y="2878667"/>
            <a:ext cx="248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878667"/>
            <a:ext cx="185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What is the name of the footballer who broke the premier league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record and what did he do to win it?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19667" y="2895600"/>
            <a:ext cx="209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Answer: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29467" y="3115733"/>
            <a:ext cx="5630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 name was Jamie Vardy and he broke the record by scoring at least a goal in 11 consecutive matches.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hope you liked this maths quiz and I hope you </a:t>
            </a:r>
          </a:p>
          <a:p>
            <a:pPr>
              <a:buNone/>
            </a:pPr>
            <a:r>
              <a:rPr lang="en-US" dirty="0" smtClean="0"/>
              <a:t>got full marks!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cap="small" dirty="0" smtClean="0">
                <a:solidFill>
                  <a:srgbClr val="FF0000"/>
                </a:solidFill>
              </a:rPr>
              <a:t>What are the factors of 14?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8066" y="2988734"/>
            <a:ext cx="58674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 smtClean="0"/>
              <a:t>Answer :</a:t>
            </a:r>
            <a:endParaRPr lang="en-US" sz="5200" dirty="0"/>
          </a:p>
        </p:txBody>
      </p:sp>
      <p:sp>
        <p:nvSpPr>
          <p:cNvPr id="5" name="TextBox 4"/>
          <p:cNvSpPr txBox="1"/>
          <p:nvPr/>
        </p:nvSpPr>
        <p:spPr>
          <a:xfrm>
            <a:off x="3494365" y="2988734"/>
            <a:ext cx="8002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400" dirty="0" smtClean="0"/>
              <a:t>1,</a:t>
            </a:r>
            <a:endParaRPr lang="en-US" sz="6400" dirty="0"/>
          </a:p>
        </p:txBody>
      </p:sp>
      <p:sp>
        <p:nvSpPr>
          <p:cNvPr id="6" name="TextBox 5"/>
          <p:cNvSpPr txBox="1"/>
          <p:nvPr/>
        </p:nvSpPr>
        <p:spPr>
          <a:xfrm>
            <a:off x="4294584" y="2988734"/>
            <a:ext cx="844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2,</a:t>
            </a:r>
            <a:endParaRPr lang="en-US" sz="6400" dirty="0"/>
          </a:p>
        </p:txBody>
      </p:sp>
      <p:sp>
        <p:nvSpPr>
          <p:cNvPr id="8" name="TextBox 7"/>
          <p:cNvSpPr txBox="1"/>
          <p:nvPr/>
        </p:nvSpPr>
        <p:spPr>
          <a:xfrm>
            <a:off x="5139265" y="2988734"/>
            <a:ext cx="2226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7 and</a:t>
            </a:r>
            <a:endParaRPr lang="en-US" sz="6400" dirty="0"/>
          </a:p>
        </p:txBody>
      </p:sp>
      <p:sp>
        <p:nvSpPr>
          <p:cNvPr id="9" name="TextBox 8"/>
          <p:cNvSpPr txBox="1"/>
          <p:nvPr/>
        </p:nvSpPr>
        <p:spPr>
          <a:xfrm>
            <a:off x="7366000" y="2988734"/>
            <a:ext cx="16933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dirty="0" smtClean="0"/>
              <a:t>14</a:t>
            </a:r>
            <a:endParaRPr lang="en-US" sz="6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What is 36.05 times 10?</a:t>
            </a: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45068" y="3107265"/>
            <a:ext cx="2218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3254585" y="3107265"/>
            <a:ext cx="238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360.5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How many cm are in a </a:t>
            </a:r>
            <a:r>
              <a:rPr lang="en-US" sz="4000" dirty="0" err="1" smtClean="0">
                <a:solidFill>
                  <a:srgbClr val="008000"/>
                </a:solidFill>
              </a:rPr>
              <a:t>metre</a:t>
            </a:r>
            <a:r>
              <a:rPr lang="en-US" sz="4000" dirty="0" smtClean="0">
                <a:solidFill>
                  <a:srgbClr val="008000"/>
                </a:solidFill>
              </a:rPr>
              <a:t>?</a:t>
            </a:r>
          </a:p>
          <a:p>
            <a:pPr>
              <a:buNone/>
            </a:pPr>
            <a:endParaRPr lang="en-US" sz="40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267" y="3166533"/>
            <a:ext cx="237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73400" y="3166533"/>
            <a:ext cx="2328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100 cm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91 times 65?(show workings)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68867" y="3183467"/>
            <a:ext cx="2336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666" y="3183467"/>
            <a:ext cx="2133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5,915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139267" y="3352799"/>
            <a:ext cx="298873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91</a:t>
            </a:r>
          </a:p>
          <a:p>
            <a:r>
              <a:rPr lang="en-US" u="sng" dirty="0" smtClean="0"/>
              <a:t>          65</a:t>
            </a:r>
            <a:r>
              <a:rPr lang="en-US" dirty="0" smtClean="0"/>
              <a:t>x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rgbClr val="FFFFFF"/>
                </a:solidFill>
              </a:rPr>
              <a:t>4</a:t>
            </a:r>
            <a:r>
              <a:rPr lang="en-US" dirty="0" smtClean="0"/>
              <a:t>55</a:t>
            </a:r>
          </a:p>
          <a:p>
            <a:r>
              <a:rPr lang="en-US" u="sng" dirty="0" smtClean="0">
                <a:solidFill>
                  <a:srgbClr val="FFFFFF"/>
                </a:solidFill>
              </a:rPr>
              <a:t>      5460</a:t>
            </a:r>
          </a:p>
          <a:p>
            <a:r>
              <a:rPr lang="en-US" u="sng" dirty="0" smtClean="0">
                <a:solidFill>
                  <a:srgbClr val="FFFFFF"/>
                </a:solidFill>
              </a:rPr>
              <a:t>      5915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7F70"/>
                </a:solidFill>
              </a:rPr>
              <a:t>How do you write 19 in Roman numerals?</a:t>
            </a:r>
            <a:endParaRPr lang="en-US" sz="3200" dirty="0">
              <a:solidFill>
                <a:srgbClr val="FF7F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733" y="2887133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Answer: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620433" y="2948688"/>
            <a:ext cx="170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XIX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CFFCC"/>
                </a:solidFill>
              </a:rPr>
              <a:t>What letter is 1,000 in Roman numerals?</a:t>
            </a:r>
            <a:endParaRPr lang="en-US" sz="3200" dirty="0">
              <a:solidFill>
                <a:srgbClr val="CCFF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7400" y="3022600"/>
            <a:ext cx="2455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462867" y="3022600"/>
            <a:ext cx="199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What is the mode of this sequence?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9,14,17,9,6,14,9,17,14,6,17,14,17,9,14,9,6,3,9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533" y="3767667"/>
            <a:ext cx="2633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59667" y="3767667"/>
            <a:ext cx="1913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is the perimetre of a 16cm by 9cm rectangle?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866" y="2937933"/>
            <a:ext cx="224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15733" y="2937933"/>
            <a:ext cx="1761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cm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133</TotalTime>
  <Words>222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Maths Quiz</vt:lpstr>
      <vt:lpstr>Question 1</vt:lpstr>
      <vt:lpstr>Question 2</vt:lpstr>
      <vt:lpstr>Question 3</vt:lpstr>
      <vt:lpstr>Question 4</vt:lpstr>
      <vt:lpstr>Question 5</vt:lpstr>
      <vt:lpstr>Question 6</vt:lpstr>
      <vt:lpstr>Question  7</vt:lpstr>
      <vt:lpstr>Question 8</vt:lpstr>
      <vt:lpstr>Question 9</vt:lpstr>
      <vt:lpstr>Question 10</vt:lpstr>
      <vt:lpstr>Bonus Question!</vt:lpstr>
      <vt:lpstr>The 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Quiz</dc:title>
  <dc:creator>Joanna Michaelides</dc:creator>
  <cp:lastModifiedBy>Louise Martin</cp:lastModifiedBy>
  <cp:revision>10</cp:revision>
  <dcterms:created xsi:type="dcterms:W3CDTF">2015-12-14T17:44:04Z</dcterms:created>
  <dcterms:modified xsi:type="dcterms:W3CDTF">2015-12-15T09:08:06Z</dcterms:modified>
</cp:coreProperties>
</file>