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FF72-0EAF-4CCF-A609-024FCEF504E8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9184-5FA8-4401-B647-D7642C8727F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FF72-0EAF-4CCF-A609-024FCEF504E8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9184-5FA8-4401-B647-D7642C8727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FF72-0EAF-4CCF-A609-024FCEF504E8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9184-5FA8-4401-B647-D7642C8727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FF72-0EAF-4CCF-A609-024FCEF504E8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9184-5FA8-4401-B647-D7642C8727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FF72-0EAF-4CCF-A609-024FCEF504E8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CC9184-5FA8-4401-B647-D7642C8727F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FF72-0EAF-4CCF-A609-024FCEF504E8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9184-5FA8-4401-B647-D7642C8727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FF72-0EAF-4CCF-A609-024FCEF504E8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9184-5FA8-4401-B647-D7642C8727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FF72-0EAF-4CCF-A609-024FCEF504E8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9184-5FA8-4401-B647-D7642C8727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FF72-0EAF-4CCF-A609-024FCEF504E8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9184-5FA8-4401-B647-D7642C8727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FF72-0EAF-4CCF-A609-024FCEF504E8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9184-5FA8-4401-B647-D7642C8727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FF72-0EAF-4CCF-A609-024FCEF504E8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9184-5FA8-4401-B647-D7642C8727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14FF72-0EAF-4CCF-A609-024FCEF504E8}" type="datetimeFigureOut">
              <a:rPr lang="en-GB" smtClean="0"/>
              <a:t>29/01/2014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CC9184-5FA8-4401-B647-D7642C8727F5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Squared and cube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do they mean.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7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squared mean.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Squared means a number times by itself.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 if I have 90</a:t>
            </a:r>
            <a:r>
              <a:rPr lang="en-GB" baseline="30000" dirty="0" smtClean="0"/>
              <a:t>2</a:t>
            </a:r>
            <a:r>
              <a:rPr lang="en-GB" dirty="0" smtClean="0"/>
              <a:t>  I would do 9x9=18 so 90</a:t>
            </a:r>
            <a:r>
              <a:rPr lang="en-GB" baseline="30000" dirty="0" smtClean="0"/>
              <a:t>2</a:t>
            </a:r>
            <a:r>
              <a:rPr lang="en-GB" dirty="0" smtClean="0"/>
              <a:t> is 1800! </a:t>
            </a:r>
          </a:p>
        </p:txBody>
      </p:sp>
    </p:spTree>
    <p:extLst>
      <p:ext uri="{BB962C8B-B14F-4D97-AF65-F5344CB8AC3E}">
        <p14:creationId xmlns:p14="http://schemas.microsoft.com/office/powerpoint/2010/main" val="129317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cube mean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 smtClean="0"/>
              <a:t>Cube is when you have a number cubed you x it by itself then you times it again by the same number.</a:t>
            </a:r>
          </a:p>
          <a:p>
            <a:pPr marL="137160" indent="0">
              <a:buNone/>
            </a:pPr>
            <a:r>
              <a:rPr lang="en-GB" dirty="0" smtClean="0"/>
              <a:t>For example if I have 30</a:t>
            </a:r>
            <a:r>
              <a:rPr lang="en-GB" baseline="30000" dirty="0" smtClean="0"/>
              <a:t>3</a:t>
            </a:r>
            <a:r>
              <a:rPr lang="en-GB" dirty="0" smtClean="0"/>
              <a:t> I would do 30 x 30 which is 900 I would times the 900 by 30 which is 27000 so 30</a:t>
            </a:r>
            <a:r>
              <a:rPr lang="en-GB" baseline="30000" dirty="0" smtClean="0"/>
              <a:t>3</a:t>
            </a:r>
            <a:r>
              <a:rPr lang="en-GB" dirty="0" smtClean="0"/>
              <a:t> is 27000!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380407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 smtClean="0"/>
              <a:t>Now I hope you know more about Cube and Squared.</a:t>
            </a:r>
          </a:p>
          <a:p>
            <a:pPr marL="137160" indent="0">
              <a:buNone/>
            </a:pPr>
            <a:r>
              <a:rPr lang="en-GB"/>
              <a:t>By </a:t>
            </a:r>
            <a:r>
              <a:rPr lang="en-GB" smtClean="0"/>
              <a:t>KRYŠTOF</a:t>
            </a:r>
            <a:endParaRPr lang="en-GB"/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8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107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Squared and cube</vt:lpstr>
      <vt:lpstr>What does squared mean.</vt:lpstr>
      <vt:lpstr>What does cube mean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Squared and cube</dc:title>
  <dc:creator>Krystof Grewal</dc:creator>
  <cp:lastModifiedBy>profile</cp:lastModifiedBy>
  <cp:revision>4</cp:revision>
  <dcterms:created xsi:type="dcterms:W3CDTF">2014-01-24T19:47:42Z</dcterms:created>
  <dcterms:modified xsi:type="dcterms:W3CDTF">2014-01-29T08:03:35Z</dcterms:modified>
</cp:coreProperties>
</file>