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18" autoAdjust="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5A1B2-6CA2-4B31-A988-E62C76C795DB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5F117-D328-47CA-8195-8F0C351B6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9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117-D328-47CA-8195-8F0C351B632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117-D328-47CA-8195-8F0C351B632A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117-D328-47CA-8195-8F0C351B632A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117-D328-47CA-8195-8F0C351B632A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117-D328-47CA-8195-8F0C351B632A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117-D328-47CA-8195-8F0C351B632A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117-D328-47CA-8195-8F0C351B632A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5D12E5-1661-486C-BBA4-E3C8FEA9A03C}" type="datetimeFigureOut">
              <a:rPr lang="en-GB" smtClean="0"/>
              <a:pPr/>
              <a:t>28/01/2014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C22278-8985-4528-B8A7-DD06B88480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-27384"/>
            <a:ext cx="655272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3 challenging memory questions+1.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76693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Made by </a:t>
            </a:r>
            <a:r>
              <a:rPr lang="en-GB" dirty="0" err="1" smtClean="0"/>
              <a:t>Georgios</a:t>
            </a:r>
            <a:r>
              <a:rPr lang="en-GB" dirty="0" smtClean="0"/>
              <a:t> and </a:t>
            </a:r>
            <a:r>
              <a:rPr lang="en-GB" dirty="0" err="1" smtClean="0"/>
              <a:t>Niam</a:t>
            </a:r>
            <a:r>
              <a:rPr lang="en-GB" dirty="0" smtClean="0"/>
              <a:t> (in class)</a:t>
            </a:r>
            <a:endParaRPr lang="en-GB" dirty="0"/>
          </a:p>
        </p:txBody>
      </p:sp>
      <p:pic>
        <p:nvPicPr>
          <p:cNvPr id="1027" name="Picture 3" descr="C:\Documents and Settings\Lazaros\Local Settings\Temporary Internet Files\Content.IE5\GXCTAVA7\MC9004345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2794" y="5091509"/>
            <a:ext cx="1568450" cy="1793875"/>
          </a:xfrm>
          <a:prstGeom prst="rect">
            <a:avLst/>
          </a:prstGeom>
          <a:noFill/>
        </p:spPr>
      </p:pic>
      <p:pic>
        <p:nvPicPr>
          <p:cNvPr id="1028" name="Picture 4" descr="C:\Documents and Settings\Lazaros\Local Settings\Temporary Internet Files\Content.IE5\IPED4HY9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445"/>
            <a:ext cx="1271672" cy="1681982"/>
          </a:xfrm>
          <a:prstGeom prst="rect">
            <a:avLst/>
          </a:prstGeom>
          <a:noFill/>
        </p:spPr>
      </p:pic>
      <p:pic>
        <p:nvPicPr>
          <p:cNvPr id="1029" name="Picture 5" descr="C:\Documents and Settings\Lazaros\Local Settings\Temporary Internet Files\Content.IE5\6PI8JKRP\MC90043453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471204">
            <a:off x="6014165" y="3371754"/>
            <a:ext cx="1581150" cy="1857375"/>
          </a:xfrm>
          <a:prstGeom prst="rect">
            <a:avLst/>
          </a:prstGeom>
          <a:noFill/>
        </p:spPr>
      </p:pic>
      <p:pic>
        <p:nvPicPr>
          <p:cNvPr id="1030" name="Picture 6" descr="C:\Documents and Settings\Lazaros\Local Settings\Temporary Internet Files\Content.IE5\CVYVMVMJ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3463" y="4983559"/>
            <a:ext cx="1539875" cy="1901825"/>
          </a:xfrm>
          <a:prstGeom prst="rect">
            <a:avLst/>
          </a:prstGeom>
          <a:noFill/>
        </p:spPr>
      </p:pic>
      <p:pic>
        <p:nvPicPr>
          <p:cNvPr id="1031" name="Picture 7" descr="C:\Documents and Settings\Lazaros\Local Settings\Temporary Internet Files\Content.IE5\GXCTAVA7\MC90043455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636912"/>
            <a:ext cx="1584325" cy="1857375"/>
          </a:xfrm>
          <a:prstGeom prst="rect">
            <a:avLst/>
          </a:prstGeom>
          <a:noFill/>
        </p:spPr>
      </p:pic>
      <p:pic>
        <p:nvPicPr>
          <p:cNvPr id="1032" name="Picture 8" descr="C:\Documents and Settings\Lazaros\Local Settings\Temporary Internet Files\Content.IE5\IPED4HY9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4450" y="9674"/>
            <a:ext cx="1387475" cy="1835150"/>
          </a:xfrm>
          <a:prstGeom prst="rect">
            <a:avLst/>
          </a:prstGeom>
          <a:noFill/>
        </p:spPr>
      </p:pic>
      <p:pic>
        <p:nvPicPr>
          <p:cNvPr id="1033" name="Picture 9" descr="C:\Documents and Settings\Lazaros\Local Settings\Temporary Internet Files\Content.IE5\IPED4HY9\MC9004345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27950" y="2495029"/>
            <a:ext cx="1416050" cy="1870075"/>
          </a:xfrm>
          <a:prstGeom prst="rect">
            <a:avLst/>
          </a:prstGeom>
          <a:noFill/>
        </p:spPr>
      </p:pic>
      <p:pic>
        <p:nvPicPr>
          <p:cNvPr id="1034" name="Picture 10" descr="C:\Documents and Settings\Lazaros\Local Settings\Temporary Internet Files\Content.IE5\6PI8JKRP\MC90043454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592840">
            <a:off x="2927223" y="4834632"/>
            <a:ext cx="1140721" cy="1690712"/>
          </a:xfrm>
          <a:prstGeom prst="rect">
            <a:avLst/>
          </a:prstGeom>
          <a:noFill/>
        </p:spPr>
      </p:pic>
      <p:pic>
        <p:nvPicPr>
          <p:cNvPr id="1035" name="Picture 11" descr="C:\Documents and Settings\Lazaros\Local Settings\Temporary Internet Files\Content.IE5\CVYVMVMJ\MC90043454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9340">
            <a:off x="2091688" y="2704227"/>
            <a:ext cx="1350242" cy="1728542"/>
          </a:xfrm>
          <a:prstGeom prst="rect">
            <a:avLst/>
          </a:prstGeom>
          <a:noFill/>
        </p:spPr>
      </p:pic>
      <p:pic>
        <p:nvPicPr>
          <p:cNvPr id="1036" name="Picture 12" descr="C:\Documents and Settings\Lazaros\Local Settings\Temporary Internet Files\Content.IE5\GXCTAVA7\MC900434726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2924944"/>
            <a:ext cx="2808312" cy="280831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884919" y="1844824"/>
            <a:ext cx="275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WRITTEN BY GEORGIOS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3096344"/>
          </a:xfrm>
        </p:spPr>
        <p:txBody>
          <a:bodyPr>
            <a:noAutofit/>
          </a:bodyPr>
          <a:lstStyle/>
          <a:p>
            <a:pPr algn="l"/>
            <a:r>
              <a:rPr lang="en-GB" sz="4800" dirty="0" smtClean="0">
                <a:latin typeface="Bernard MT Condensed" pitchFamily="18" charset="0"/>
              </a:rPr>
              <a:t>1               2               3               4</a:t>
            </a:r>
            <a:br>
              <a:rPr lang="en-GB" sz="4800" dirty="0" smtClean="0">
                <a:latin typeface="Bernard MT Condensed" pitchFamily="18" charset="0"/>
              </a:rPr>
            </a:br>
            <a:r>
              <a:rPr lang="en-GB" sz="4800" dirty="0" smtClean="0">
                <a:latin typeface="Bernard MT Condensed" pitchFamily="18" charset="0"/>
              </a:rPr>
              <a:t>5               6               7               8</a:t>
            </a:r>
            <a:br>
              <a:rPr lang="en-GB" sz="4800" dirty="0" smtClean="0">
                <a:latin typeface="Bernard MT Condensed" pitchFamily="18" charset="0"/>
              </a:rPr>
            </a:br>
            <a:r>
              <a:rPr lang="en-GB" sz="4800" dirty="0" smtClean="0">
                <a:latin typeface="Bernard MT Condensed" pitchFamily="18" charset="0"/>
              </a:rPr>
              <a:t>9             10             11             12</a:t>
            </a:r>
            <a:br>
              <a:rPr lang="en-GB" sz="4800" dirty="0" smtClean="0">
                <a:latin typeface="Bernard MT Condensed" pitchFamily="18" charset="0"/>
              </a:rPr>
            </a:br>
            <a:r>
              <a:rPr lang="en-GB" sz="4800" dirty="0" smtClean="0">
                <a:latin typeface="Bernard MT Condensed" pitchFamily="18" charset="0"/>
              </a:rPr>
              <a:t>13           14             15             16</a:t>
            </a:r>
            <a:endParaRPr lang="en-GB" sz="4800" dirty="0">
              <a:latin typeface="Bernard MT Condense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975461"/>
            <a:ext cx="88924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Arial Rounded MT Bold" pitchFamily="34" charset="0"/>
              </a:rPr>
              <a:t>Are you sure you can remember these numbers?!!!</a:t>
            </a:r>
          </a:p>
          <a:p>
            <a:r>
              <a:rPr lang="en-GB" sz="4400" dirty="0" smtClean="0">
                <a:latin typeface="Arial Rounded MT Bold" pitchFamily="34" charset="0"/>
              </a:rPr>
              <a:t>If you’ve got it all in your mind, now you can go to the next slide!    </a:t>
            </a:r>
            <a:endParaRPr lang="en-GB" sz="44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Question  1</a:t>
            </a:r>
            <a:endParaRPr lang="en-GB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8820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Trajan Pro" pitchFamily="18" charset="0"/>
              </a:rPr>
              <a:t>What is the total if you do the binary code 1011of the last row?</a:t>
            </a:r>
            <a:endParaRPr lang="en-GB" sz="4000" dirty="0">
              <a:latin typeface="Trajan Pro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Question 2</a:t>
            </a:r>
            <a:endParaRPr lang="en-GB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41254" y="2132856"/>
            <a:ext cx="7587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Trajan Pro" pitchFamily="18" charset="0"/>
              </a:rPr>
              <a:t>What is the total if you Add the two bottom rows?</a:t>
            </a:r>
            <a:endParaRPr lang="en-GB" sz="4000" dirty="0">
              <a:latin typeface="Trajan Pro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Haettenschweiler" pitchFamily="34" charset="0"/>
              </a:rPr>
              <a:t>Question 3</a:t>
            </a:r>
            <a:endParaRPr lang="en-GB" sz="66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20888"/>
            <a:ext cx="91440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Trajan Pro" pitchFamily="18" charset="0"/>
              </a:rPr>
              <a:t>What is the product of the four numbers from the top left corner </a:t>
            </a:r>
            <a:r>
              <a:rPr lang="en-GB" sz="4000" i="1" u="sng" dirty="0" smtClean="0">
                <a:latin typeface="Trajan Pro" pitchFamily="18" charset="0"/>
              </a:rPr>
              <a:t>to </a:t>
            </a:r>
            <a:r>
              <a:rPr lang="en-GB" sz="4000" dirty="0" smtClean="0">
                <a:latin typeface="Trajan Pro" pitchFamily="18" charset="0"/>
              </a:rPr>
              <a:t> the bottom right corner of the grid?</a:t>
            </a:r>
            <a:endParaRPr lang="en-GB" sz="4000" dirty="0">
              <a:latin typeface="Trajan Pro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 (this is not the 4</a:t>
            </a:r>
            <a:r>
              <a:rPr lang="en-GB" u="sng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question! It’s not made at school!)</a:t>
            </a:r>
            <a:endParaRPr lang="en-GB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9" y="1628801"/>
            <a:ext cx="8460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ajan Pro" pitchFamily="18" charset="0"/>
              </a:rPr>
              <a:t>1)Add all the numbers together.</a:t>
            </a:r>
          </a:p>
          <a:p>
            <a:r>
              <a:rPr lang="en-GB" sz="2400" dirty="0" smtClean="0">
                <a:latin typeface="Trajan Pro" pitchFamily="18" charset="0"/>
              </a:rPr>
              <a:t>2)Divide by 5</a:t>
            </a:r>
          </a:p>
          <a:p>
            <a:r>
              <a:rPr lang="en-GB" sz="2400" dirty="0" smtClean="0">
                <a:latin typeface="Trajan Pro" pitchFamily="18" charset="0"/>
              </a:rPr>
              <a:t>3)Times it by 47</a:t>
            </a:r>
          </a:p>
          <a:p>
            <a:r>
              <a:rPr lang="en-GB" sz="2400" dirty="0" smtClean="0">
                <a:latin typeface="Trajan Pro" pitchFamily="18" charset="0"/>
              </a:rPr>
              <a:t>4) Take away 5</a:t>
            </a:r>
          </a:p>
          <a:p>
            <a:r>
              <a:rPr lang="en-GB" sz="2400" dirty="0" smtClean="0">
                <a:latin typeface="Trajan Pro" pitchFamily="18" charset="0"/>
              </a:rPr>
              <a:t>What is the answer?</a:t>
            </a:r>
          </a:p>
          <a:p>
            <a:endParaRPr lang="en-GB" sz="2400" dirty="0" smtClean="0">
              <a:latin typeface="Trajan Pro" pitchFamily="18" charset="0"/>
            </a:endParaRPr>
          </a:p>
          <a:p>
            <a:endParaRPr lang="en-GB" sz="2400" dirty="0" smtClean="0">
              <a:latin typeface="Trajan Pro" pitchFamily="18" charset="0"/>
            </a:endParaRPr>
          </a:p>
          <a:p>
            <a:endParaRPr lang="en-GB" sz="2400" dirty="0" smtClean="0">
              <a:latin typeface="Trajan Pro" pitchFamily="18" charset="0"/>
            </a:endParaRPr>
          </a:p>
          <a:p>
            <a:r>
              <a:rPr lang="en-GB" sz="2400" dirty="0" smtClean="0">
                <a:latin typeface="Trajan Pro" pitchFamily="18" charset="0"/>
              </a:rPr>
              <a:t>HINT:THE ANSWER YOUY ARE LOOKING FOR IS A DECIMAL</a:t>
            </a:r>
            <a:r>
              <a:rPr lang="en-GB" dirty="0" smtClean="0"/>
              <a:t>!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INPORTANT INFORMATION!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348880"/>
            <a:ext cx="5828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PLEASE WRITE ANY ANSWERS ON COMMENTS</a:t>
            </a:r>
          </a:p>
          <a:p>
            <a:pPr marL="342900" indent="-342900">
              <a:buAutoNum type="arabicParenR"/>
            </a:pPr>
            <a:r>
              <a:rPr lang="en-GB" dirty="0" smtClean="0"/>
              <a:t>DON’T USE CALCULATORS </a:t>
            </a:r>
          </a:p>
          <a:p>
            <a:pPr marL="342900" indent="-342900">
              <a:buAutoNum type="arabicParenR"/>
            </a:pPr>
            <a:r>
              <a:rPr lang="en-GB" dirty="0" smtClean="0"/>
              <a:t>MOST IMPORTANTLY DO NOT LOOK BACK!!!!!!!!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437112"/>
            <a:ext cx="7103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Brush Script MT" pitchFamily="66" charset="0"/>
              </a:rPr>
              <a:t>THANKS FOR READING!!!</a:t>
            </a:r>
            <a:endParaRPr lang="en-GB" sz="4800" dirty="0">
              <a:latin typeface="Brush Script MT" pitchFamily="66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182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3 challenging memory questions+1.</vt:lpstr>
      <vt:lpstr>1               2               3               4 5               6               7               8 9             10             11             12 13           14             15             16</vt:lpstr>
      <vt:lpstr>Question  1</vt:lpstr>
      <vt:lpstr>Question 2</vt:lpstr>
      <vt:lpstr>Question 3</vt:lpstr>
      <vt:lpstr>The challenge (this is not the 4th question! It’s not made at school!)</vt:lpstr>
      <vt:lpstr>INPORTANT INFORMATION!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challenging remembering questions.</dc:title>
  <dc:creator>Lazaros</dc:creator>
  <cp:lastModifiedBy>profile</cp:lastModifiedBy>
  <cp:revision>13</cp:revision>
  <dcterms:created xsi:type="dcterms:W3CDTF">2005-05-04T23:29:13Z</dcterms:created>
  <dcterms:modified xsi:type="dcterms:W3CDTF">2014-01-28T08:31:11Z</dcterms:modified>
</cp:coreProperties>
</file>